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0.51219512195121952</c:v>
                </c:pt>
                <c:pt idx="1">
                  <c:v>0.48170731707317072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8.5365853658536592E-2</c:v>
                </c:pt>
                <c:pt idx="1">
                  <c:v>0</c:v>
                </c:pt>
                <c:pt idx="2">
                  <c:v>0</c:v>
                </c:pt>
                <c:pt idx="3">
                  <c:v>0</c:v>
                </c:pt>
                <c:pt idx="4">
                  <c:v>2.4390243902439018E-2</c:v>
                </c:pt>
                <c:pt idx="5">
                  <c:v>0.89634146341463417</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0.85947192176692067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0.482366459061768</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0.13448016236106941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1.4039537418204482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0.13448016236106941</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0.482366459061768</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0.11329506179518134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5.0771291766944193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BIRMINGHAM WOMEN'S HOSPITAL (51)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BIRMINGHAM WOMEN'S HOSPITAL (51)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BIRMINGHAM WOMEN'S HOSPITAL (51)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BIRMINGHAM WOMEN'S HOSPITAL (51)</c:v>
                </c:pt>
              </c:strCache>
            </c:strRef>
          </c:cat>
          <c:val>
            <c:numRef>
              <c:f>Sheet1!$G$2:$G$3</c:f>
              <c:numCache>
                <c:formatCode>0.0;;</c:formatCode>
                <c:ptCount val="2"/>
                <c:pt idx="0">
                  <c:v>7.1124266336880302</c:v>
                </c:pt>
                <c:pt idx="1">
                  <c:v>7.2536039411698203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BIRMINGHAM WOMEN'S HOSPITAL (51)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BIRMINGHAM WOMEN'S HOSPITAL (51)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BIRMINGHAM WOMEN'S HOSPITAL (51)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2.8875733663119698</c:v>
                </c:pt>
                <c:pt idx="1">
                  <c:v>2.7463960588301797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BIRMINGHAM WOMEN'S HOSPITAL (91)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BIRMINGHAM WOMEN'S HOSPITAL (91)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BIRMINGHAM WOMEN'S HOSPITAL (91)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BIRMINGHAM WOMEN'S HOSPITAL (91)</c:v>
                </c:pt>
              </c:strCache>
            </c:strRef>
          </c:cat>
          <c:val>
            <c:numRef>
              <c:f>Sheet1!$G$2:$G$3</c:f>
              <c:numCache>
                <c:formatCode>0.0;;</c:formatCode>
                <c:ptCount val="2"/>
                <c:pt idx="0">
                  <c:v>8.2993321649218217</c:v>
                </c:pt>
                <c:pt idx="1">
                  <c:v>8.3199094291324958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BIRMINGHAM WOMEN'S HOSPITAL (91)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BIRMINGHAM WOMEN'S HOSPITAL (91)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BIRMINGHAM WOMEN'S HOSPITAL (91)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1.7006678350781783</c:v>
                </c:pt>
                <c:pt idx="1">
                  <c:v>1.6800905708675042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BIRMINGHAM WOMEN'S HOSPITAL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BIRMINGHAM WOMEN'S HOSPITAL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BIRMINGHAM WOMEN'S HOSPITAL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BIRMINGHAM WOMEN'S HOSPITAL (111)</c:v>
                </c:pt>
              </c:strCache>
            </c:strRef>
          </c:cat>
          <c:val>
            <c:numRef>
              <c:f>Sheet1!$G$2:$G$3</c:f>
              <c:numCache>
                <c:formatCode>0.0;;</c:formatCode>
                <c:ptCount val="2"/>
                <c:pt idx="0">
                  <c:v>8.7749764647448956</c:v>
                </c:pt>
                <c:pt idx="1">
                  <c:v>8.7328924890923503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BIRMINGHAM WOMEN'S HOSPITAL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BIRMINGHAM WOMEN'S HOSPITAL (111)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BIRMINGHAM WOMEN'S HOSPITAL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1.2250235352551044</c:v>
                </c:pt>
                <c:pt idx="1">
                  <c:v>1.2671075109076497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BIRMINGHAM WOMEN'S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BIRMINGHAM WOMEN'S HOSPITAL (104)</c:v>
                </c:pt>
              </c:strCache>
            </c:strRef>
          </c:cat>
          <c:val>
            <c:numRef>
              <c:f>Sheet1!$E$2:$E$3</c:f>
              <c:numCache>
                <c:formatCode>0.0;;</c:formatCode>
                <c:ptCount val="2"/>
                <c:pt idx="0">
                  <c:v>6.5229336738221546</c:v>
                </c:pt>
                <c:pt idx="1">
                  <c:v>6.5225572773949123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BIRMINGHAM WOMEN'S HOSPITAL (104)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BIRMINGHAM WOMEN'S HOSPITAL (104)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BIRMINGHAM WOMEN'S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BIRMINGHAM WOMEN'S HOSPITAL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BIRMINGHAM WOMEN'S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3.4770663261778454</c:v>
                </c:pt>
                <c:pt idx="1">
                  <c:v>3.4774427226050877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(151)</c:v>
                </c:pt>
              </c:strCache>
            </c:strRef>
          </c:cat>
          <c:val>
            <c:numRef>
              <c:f>Sheet1!$G$2:$G$3</c:f>
              <c:numCache>
                <c:formatCode>0.0;;</c:formatCode>
                <c:ptCount val="2"/>
                <c:pt idx="0">
                  <c:v>9.5350723843904639</c:v>
                </c:pt>
                <c:pt idx="1">
                  <c:v>9.5259069617002261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0.4649276156095361</c:v>
                </c:pt>
                <c:pt idx="1">
                  <c:v>0.47409303829977389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(156)</c:v>
                </c:pt>
              </c:strCache>
            </c:strRef>
          </c:cat>
          <c:val>
            <c:numRef>
              <c:f>Sheet1!$G$2:$G$3</c:f>
              <c:numCache>
                <c:formatCode>0.0;;</c:formatCode>
                <c:ptCount val="2"/>
                <c:pt idx="0">
                  <c:v>9.0057653664325485</c:v>
                </c:pt>
                <c:pt idx="1">
                  <c:v>8.9774893903777393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0.99423463356745145</c:v>
                </c:pt>
                <c:pt idx="1">
                  <c:v>1.0225106096222607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0.29729729729729731</c:v>
                </c:pt>
                <c:pt idx="1">
                  <c:v>0.70270270270270274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Sheet1!$G$2:$G$3</c:f>
              <c:numCache>
                <c:formatCode>0.0;;</c:formatCode>
                <c:ptCount val="2"/>
                <c:pt idx="0">
                  <c:v>6.9619624207650448</c:v>
                </c:pt>
                <c:pt idx="1">
                  <c:v>6.936032086631454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3.0380375792349552</c:v>
                </c:pt>
                <c:pt idx="1">
                  <c:v>3.063967913368546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BIRMINGHAM WOMEN'S HOSPITAL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BIRMINGHAM WOMEN'S HOSPITAL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BIRMINGHAM WOMEN'S HOSPITAL (119)</c:v>
                </c:pt>
              </c:strCache>
            </c:strRef>
          </c:cat>
          <c:val>
            <c:numRef>
              <c:f>Sheet1!$F$2:$F$3</c:f>
              <c:numCache>
                <c:formatCode>0.0;;</c:formatCode>
                <c:ptCount val="2"/>
                <c:pt idx="0">
                  <c:v>7.4550100823580348</c:v>
                </c:pt>
                <c:pt idx="1">
                  <c:v>7.4347177353748028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BIRMINGHAM WOMEN'S HOSPITAL (119)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BIRMINGHAM WOMEN'S HOSPITAL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BIRMINGHAM WOMEN'S HOSPITAL (119)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BIRMINGHAM WOMEN'S HOSPITAL (119)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2.5449899176419652</c:v>
                </c:pt>
                <c:pt idx="1">
                  <c:v>2.5652822646251972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(155)</c:v>
                </c:pt>
              </c:strCache>
            </c:strRef>
          </c:cat>
          <c:val>
            <c:numRef>
              <c:f>Sheet1!$E$2:$E$3</c:f>
              <c:numCache>
                <c:formatCode>0.0;;</c:formatCode>
                <c:ptCount val="2"/>
                <c:pt idx="0">
                  <c:v>7.8650586519505099</c:v>
                </c:pt>
                <c:pt idx="1">
                  <c:v>7.8812577095190592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2.1349413480494901</c:v>
                </c:pt>
                <c:pt idx="1">
                  <c:v>2.1187422904809408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(157)</c:v>
                </c:pt>
              </c:strCache>
            </c:strRef>
          </c:cat>
          <c:val>
            <c:numRef>
              <c:f>Sheet1!$F$2:$F$3</c:f>
              <c:numCache>
                <c:formatCode>0.0;;</c:formatCode>
                <c:ptCount val="2"/>
                <c:pt idx="0">
                  <c:v>7.9142544337533147</c:v>
                </c:pt>
                <c:pt idx="1">
                  <c:v>7.8861992959725127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(157)</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2.0857455662466853</c:v>
                </c:pt>
                <c:pt idx="1">
                  <c:v>2.1138007040274873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Sheet1!$G$2:$G$3</c:f>
              <c:numCache>
                <c:formatCode>0.0;;</c:formatCode>
                <c:ptCount val="2"/>
                <c:pt idx="0">
                  <c:v>9.1421335696023167</c:v>
                </c:pt>
                <c:pt idx="1">
                  <c:v>9.1091316874983921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0.85786643039768329</c:v>
                </c:pt>
                <c:pt idx="1">
                  <c:v>0.89086831250160792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(154)</c:v>
                </c:pt>
              </c:strCache>
            </c:strRef>
          </c:cat>
          <c:val>
            <c:numRef>
              <c:f>Sheet1!$G$2:$G$3</c:f>
              <c:numCache>
                <c:formatCode>0.0;;</c:formatCode>
                <c:ptCount val="2"/>
                <c:pt idx="0">
                  <c:v>8.2426848473530807</c:v>
                </c:pt>
                <c:pt idx="1">
                  <c:v>8.2012770652706521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1.7573151526469193</c:v>
                </c:pt>
                <c:pt idx="1">
                  <c:v>1.7987229347293479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Sheet1!$G$2:$G$3</c:f>
              <c:numCache>
                <c:formatCode>0.0;;</c:formatCode>
                <c:ptCount val="2"/>
                <c:pt idx="0">
                  <c:v>8.9585551025875407</c:v>
                </c:pt>
                <c:pt idx="1">
                  <c:v>8.9284656645687601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1.0414448974124593</c:v>
                </c:pt>
                <c:pt idx="1">
                  <c:v>1.0715343354312399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Sheet1!$G$2:$G$3</c:f>
              <c:numCache>
                <c:formatCode>0.0;;</c:formatCode>
                <c:ptCount val="2"/>
                <c:pt idx="0">
                  <c:v>8.2043561073837186</c:v>
                </c:pt>
                <c:pt idx="1">
                  <c:v>8.1900998025624698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BIRMINGHAM WOMEN'S HOSPITAL (159)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1.7956438926162814</c:v>
                </c:pt>
                <c:pt idx="1">
                  <c:v>1.8099001974375302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BIRMINGHAM WOMEN'S HOSPITAL (139)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BIRMINGHAM WOMEN'S HOSPITAL (139)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BIRMINGHAM WOMEN'S HOSPITAL (139)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BIRMINGHAM WOMEN'S HOSPITAL (139)</c:v>
                </c:pt>
              </c:strCache>
            </c:strRef>
          </c:cat>
          <c:val>
            <c:numRef>
              <c:f>Sheet1!$G$2:$G$3</c:f>
              <c:numCache>
                <c:formatCode>0.0;;</c:formatCode>
                <c:ptCount val="2"/>
                <c:pt idx="0">
                  <c:v>6.2375042457989229</c:v>
                </c:pt>
                <c:pt idx="1">
                  <c:v>6.1773777559695331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BIRMINGHAM WOMEN'S HOSPITAL (139)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BIRMINGHAM WOMEN'S HOSPITAL (139)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BIRMINGHAM WOMEN'S HOSPITAL (139)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3.7624957542010771</c:v>
                </c:pt>
                <c:pt idx="1">
                  <c:v>3.8226222440304669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BIRMINGHAM WOMEN'S HOSPITAL (148)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BIRMINGHAM WOMEN'S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BIRMINGHAM WOMEN'S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BIRMINGHAM WOMEN'S HOSPITAL (148)</c:v>
                </c:pt>
              </c:strCache>
            </c:strRef>
          </c:cat>
          <c:val>
            <c:numRef>
              <c:f>Sheet1!$G$2:$G$3</c:f>
              <c:numCache>
                <c:formatCode>0.0;;</c:formatCode>
                <c:ptCount val="2"/>
                <c:pt idx="0">
                  <c:v>7.9580192211200869</c:v>
                </c:pt>
                <c:pt idx="1">
                  <c:v>7.9612354215735737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BIRMINGHAM WOMEN'S HOSPITAL (148)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BIRMINGHAM WOMEN'S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BIRMINGHAM WOMEN'S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2.0419807788799131</c:v>
                </c:pt>
                <c:pt idx="1">
                  <c:v>2.0387645784264263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2</c:v>
                </c:pt>
                <c:pt idx="3" formatCode="0">
                  <c:v>43</c:v>
                </c:pt>
                <c:pt idx="4" formatCode="0">
                  <c:v>4</c:v>
                </c:pt>
                <c:pt idx="5" formatCode="0">
                  <c:v>7</c:v>
                </c:pt>
                <c:pt idx="6" formatCode="0">
                  <c:v>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Sheet1!$E$2:$E$3</c:f>
              <c:numCache>
                <c:formatCode>0.0;;</c:formatCode>
                <c:ptCount val="2"/>
                <c:pt idx="0">
                  <c:v>8.4703525457361071</c:v>
                </c:pt>
                <c:pt idx="1">
                  <c:v>8.4887014650550494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BIRMINGHAM WOMEN'S HOSPITAL (158)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1.5296474542638929</c:v>
                </c:pt>
                <c:pt idx="1">
                  <c:v>1.5112985349449506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(158)</c:v>
                </c:pt>
              </c:strCache>
            </c:strRef>
          </c:cat>
          <c:val>
            <c:numRef>
              <c:f>Sheet1!$G$2:$G$3</c:f>
              <c:numCache>
                <c:formatCode>0.0;;</c:formatCode>
                <c:ptCount val="2"/>
                <c:pt idx="0">
                  <c:v>6.8494929559043447</c:v>
                </c:pt>
                <c:pt idx="1">
                  <c:v>6.8258736816849988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BIRMINGHAM WOMEN'S HOSPITAL (158)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3.1505070440956553</c:v>
                </c:pt>
                <c:pt idx="1">
                  <c:v>3.1741263183150012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(154)</c:v>
                </c:pt>
              </c:strCache>
            </c:strRef>
          </c:cat>
          <c:val>
            <c:numRef>
              <c:f>Sheet1!$G$2:$G$3</c:f>
              <c:numCache>
                <c:formatCode>0.0;;</c:formatCode>
                <c:ptCount val="2"/>
                <c:pt idx="0">
                  <c:v>6.9368055408420943</c:v>
                </c:pt>
                <c:pt idx="1">
                  <c:v>6.9515120792392819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BIRMINGHAM WOMEN'S HOSPITAL (154)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3.0631944591579057</c:v>
                </c:pt>
                <c:pt idx="1">
                  <c:v>3.0484879207607181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(157)</c:v>
                </c:pt>
              </c:strCache>
            </c:strRef>
          </c:cat>
          <c:val>
            <c:numRef>
              <c:f>Sheet1!$G$2:$G$3</c:f>
              <c:numCache>
                <c:formatCode>0.0;;</c:formatCode>
                <c:ptCount val="2"/>
                <c:pt idx="0">
                  <c:v>7.1736963114076442</c:v>
                </c:pt>
                <c:pt idx="1">
                  <c:v>7.2058085454629586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BIRMINGHAM WOMEN'S HOSPITAL (157)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2.8263036885923558</c:v>
                </c:pt>
                <c:pt idx="1">
                  <c:v>2.7941914545370414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(159)</c:v>
                </c:pt>
              </c:strCache>
            </c:strRef>
          </c:cat>
          <c:val>
            <c:numRef>
              <c:f>Sheet1!$E$2:$E$3</c:f>
              <c:numCache>
                <c:formatCode>0.0;;</c:formatCode>
                <c:ptCount val="2"/>
                <c:pt idx="0">
                  <c:v>0</c:v>
                </c:pt>
                <c:pt idx="1">
                  <c:v>7.760597322305764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(159)</c:v>
                </c:pt>
              </c:strCache>
            </c:strRef>
          </c:cat>
          <c:val>
            <c:numRef>
              <c:f>Sheet1!$F$2:$F$3</c:f>
              <c:numCache>
                <c:formatCode>0.0;;</c:formatCode>
                <c:ptCount val="2"/>
                <c:pt idx="0">
                  <c:v>7.7575082664767399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BIRMINGHAM WOMEN'S HOSPITAL (159)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2.2424917335232601</c:v>
                </c:pt>
                <c:pt idx="1">
                  <c:v>2.239402677694236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BIRMINGHAM WOMEN'S HOSPITAL (152)</c:v>
                </c:pt>
              </c:strCache>
            </c:strRef>
          </c:cat>
          <c:val>
            <c:numRef>
              <c:f>Sheet1!$D$2:$D$3</c:f>
              <c:numCache>
                <c:formatCode>0.0;;</c:formatCode>
                <c:ptCount val="2"/>
                <c:pt idx="0">
                  <c:v>0</c:v>
                </c:pt>
                <c:pt idx="1">
                  <c:v>3.5125509411792089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BIRMINGHAM WOMEN'S HOSPITAL (152)</c:v>
                </c:pt>
              </c:strCache>
            </c:strRef>
          </c:cat>
          <c:val>
            <c:numRef>
              <c:f>Sheet1!$E$2:$E$3</c:f>
              <c:numCache>
                <c:formatCode>0.0;;</c:formatCode>
                <c:ptCount val="2"/>
                <c:pt idx="0">
                  <c:v>3.4709408321800832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BIRMINGHAM WOMEN'S HOSPITAL (152)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BIRMINGHAM WOMEN'S HOSPITAL (152)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BIRMINGHAM WOMEN'S HOSPITAL (152)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BIRMINGHAM WOMEN'S HOSPITAL (152)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BIRMINGHAM WOMEN'S HOSPITAL (152)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6.5290591678199164</c:v>
                </c:pt>
                <c:pt idx="1">
                  <c:v>6.4874490588207916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BIRMINGHAM WOMEN'S HOSPITAL (148)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BIRMINGHAM WOMEN'S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BIRMINGHAM WOMEN'S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BIRMINGHAM WOMEN'S HOSPITAL (148)</c:v>
                </c:pt>
              </c:strCache>
            </c:strRef>
          </c:cat>
          <c:val>
            <c:numRef>
              <c:f>Sheet1!$G$2:$G$3</c:f>
              <c:numCache>
                <c:formatCode>0.0;;</c:formatCode>
                <c:ptCount val="2"/>
                <c:pt idx="0">
                  <c:v>7.3512858861897383</c:v>
                </c:pt>
                <c:pt idx="1">
                  <c:v>7.3278849819446297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BIRMINGHAM WOMEN'S HOSPITAL (148)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BIRMINGHAM WOMEN'S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BIRMINGHAM WOMEN'S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2.6487141138102617</c:v>
                </c:pt>
                <c:pt idx="1">
                  <c:v>2.6721150180553703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6.9676544499326836</c:v>
                </c:pt>
                <c:pt idx="1">
                  <c:v>5.0830139916397172</c:v>
                </c:pt>
                <c:pt idx="3">
                  <c:v>6.306106940284403</c:v>
                </c:pt>
                <c:pt idx="4">
                  <c:v>6.8650778764574216</c:v>
                </c:pt>
                <c:pt idx="5">
                  <c:v>6.8999167462775102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6.0807124020630203</c:v>
                </c:pt>
                <c:pt idx="2">
                  <c:v>6.9910470645124487</c:v>
                </c:pt>
                <c:pt idx="3">
                  <c:v>6.8013547313380407</c:v>
                </c:pt>
                <c:pt idx="4">
                  <c:v>7.4869532774044476</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2">
                  <c:v>8.5378404345279986</c:v>
                </c:pt>
                <c:pt idx="3">
                  <c:v>8.2389973915753103</c:v>
                </c:pt>
                <c:pt idx="4">
                  <c:v>8.2520901618439542</c:v>
                </c:pt>
                <c:pt idx="5">
                  <c:v>8.0578558150480184</c:v>
                </c:pt>
                <c:pt idx="7">
                  <c:v>8.6266314048816675</c:v>
                </c:pt>
                <c:pt idx="8">
                  <c:v>8.464243155838135</c:v>
                </c:pt>
                <c:pt idx="9">
                  <c:v>8.6184896353158695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50</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7.215671873080538</c:v>
                </c:pt>
                <c:pt idx="1">
                  <c:v>7.0529348089186792</c:v>
                </c:pt>
                <c:pt idx="3">
                  <c:v>7.9689830869171141</c:v>
                </c:pt>
                <c:pt idx="4">
                  <c:v>8.1744005695003921</c:v>
                </c:pt>
                <c:pt idx="5">
                  <c:v>8.2285074291832085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2">
                  <c:v>9.0711374399585747</c:v>
                </c:pt>
                <c:pt idx="3">
                  <c:v>8.7593366697953936</c:v>
                </c:pt>
                <c:pt idx="4">
                  <c:v>8.7412464644688797</c:v>
                </c:pt>
                <c:pt idx="5">
                  <c:v>8.2626309037032826</c:v>
                </c:pt>
                <c:pt idx="7">
                  <c:v>8.803191114253055</c:v>
                </c:pt>
                <c:pt idx="8">
                  <c:v>8.7447135841705936</c:v>
                </c:pt>
                <c:pt idx="9">
                  <c:v>8.9318652661612425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2">
                  <c:v>7.9708105299962559</c:v>
                </c:pt>
                <c:pt idx="3">
                  <c:v>8.042858651075667</c:v>
                </c:pt>
                <c:pt idx="4">
                  <c:v>7.7552759626306731</c:v>
                </c:pt>
                <c:pt idx="5">
                  <c:v>7.3171017116539856</c:v>
                </c:pt>
                <c:pt idx="7">
                  <c:v>7.7162237014358128</c:v>
                </c:pt>
                <c:pt idx="8">
                  <c:v>7.488351390243257</c:v>
                </c:pt>
                <c:pt idx="9">
                  <c:v>8.1197220071882796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6.8174406116706834</c:v>
                </c:pt>
                <c:pt idx="2">
                  <c:v>8.0767717585863359</c:v>
                </c:pt>
                <c:pt idx="3">
                  <c:v>8.3413194715272105</c:v>
                </c:pt>
                <c:pt idx="4">
                  <c:v>8.2314839606027039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8.4131617479872993</c:v>
                </c:pt>
                <c:pt idx="1">
                  <c:v>8.0157183758381212</c:v>
                </c:pt>
                <c:pt idx="3">
                  <c:v>8.6106846738500487</c:v>
                </c:pt>
                <c:pt idx="4">
                  <c:v>8.9195000450756101</c:v>
                </c:pt>
                <c:pt idx="5">
                  <c:v>8.9257486601456097</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2">
                  <c:v>9.1783785949613925</c:v>
                </c:pt>
                <c:pt idx="3">
                  <c:v>9.5292946132063161</c:v>
                </c:pt>
                <c:pt idx="4">
                  <c:v>9.5805657963527935</c:v>
                </c:pt>
                <c:pt idx="5">
                  <c:v>8.9683771652792288</c:v>
                </c:pt>
                <c:pt idx="7">
                  <c:v>9.3057608281078359</c:v>
                </c:pt>
                <c:pt idx="8">
                  <c:v>9.1157274370197641</c:v>
                </c:pt>
                <c:pt idx="9">
                  <c:v>9.4376278576389687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1">
                  <c:v>7.730052928526189</c:v>
                </c:pt>
                <c:pt idx="2">
                  <c:v>7.6724293953062581</c:v>
                </c:pt>
                <c:pt idx="3">
                  <c:v>8.4585182984679026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5.3269736732867621</c:v>
                </c:pt>
                <c:pt idx="1">
                  <c:v>5.4538472324545486</c:v>
                </c:pt>
                <c:pt idx="3">
                  <c:v>6.3767785713925207</c:v>
                </c:pt>
                <c:pt idx="4">
                  <c:v>5.758595532786841</c:v>
                </c:pt>
                <c:pt idx="5">
                  <c:v>6.9579797657901734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8.3253678403451854</c:v>
                </c:pt>
                <c:pt idx="1">
                  <c:v>7.7559186026511009</c:v>
                </c:pt>
                <c:pt idx="2">
                  <c:v>9.0929094023103136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1">
                  <c:v>8.7968328420213666</c:v>
                </c:pt>
                <c:pt idx="2">
                  <c:v>8.7795837077867542</c:v>
                </c:pt>
                <c:pt idx="3">
                  <c:v>9.2914582762588758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9.672020440158704</c:v>
                </c:pt>
                <c:pt idx="1">
                  <c:v>6.8494929559043447</c:v>
                </c:pt>
                <c:pt idx="2">
                  <c:v>7.4869532774044476</c:v>
                </c:pt>
                <c:pt idx="3">
                  <c:v>9.0271697045879353</c:v>
                </c:pt>
                <c:pt idx="4">
                  <c:v>9.2891198947982208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8.4626817822581337</c:v>
                </c:pt>
                <c:pt idx="1">
                  <c:v>6.2372960590447173</c:v>
                </c:pt>
                <c:pt idx="2">
                  <c:v>7.1289323337144266</c:v>
                </c:pt>
                <c:pt idx="3">
                  <c:v>8.6756535380980395</c:v>
                </c:pt>
                <c:pt idx="4">
                  <c:v>9.0002624404804727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8.1412187483565521</c:v>
                </c:pt>
                <c:pt idx="1">
                  <c:v>9.0271697045879353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2">
                  <c:v>8.4860522836428309</c:v>
                </c:pt>
                <c:pt idx="3">
                  <c:v>9.0818773293309416</c:v>
                </c:pt>
                <c:pt idx="4">
                  <c:v>8.121560634964192</c:v>
                </c:pt>
                <c:pt idx="5">
                  <c:v>8.0526015333582173</c:v>
                </c:pt>
                <c:pt idx="6">
                  <c:v>7.5264706985819583</c:v>
                </c:pt>
                <c:pt idx="7">
                  <c:v>8.651767104533894</c:v>
                </c:pt>
                <c:pt idx="8">
                  <c:v>8.3774427693710862</c:v>
                </c:pt>
                <c:pt idx="9">
                  <c:v>8.2993321649218217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4.7914638367333966</c:v>
                </c:pt>
                <c:pt idx="1">
                  <c:v>6.3744130015904279</c:v>
                </c:pt>
                <c:pt idx="2">
                  <c:v>6.449510445263404</c:v>
                </c:pt>
                <c:pt idx="3">
                  <c:v>7.1124266336880302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7.0361924365748321</c:v>
                </c:pt>
                <c:pt idx="1">
                  <c:v>7.322695412231397</c:v>
                </c:pt>
                <c:pt idx="2">
                  <c:v>6.5229336738221546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9.0352879633120065</c:v>
                </c:pt>
                <c:pt idx="1">
                  <c:v>8.7749764647448956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2">
                  <c:v>9.440958800102182</c:v>
                </c:pt>
                <c:pt idx="3">
                  <c:v>9.5260360900187617</c:v>
                </c:pt>
                <c:pt idx="4">
                  <c:v>9.4521247828924526</c:v>
                </c:pt>
                <c:pt idx="5">
                  <c:v>7.216270116000981</c:v>
                </c:pt>
                <c:pt idx="6">
                  <c:v>9.0121646902780377</c:v>
                </c:pt>
                <c:pt idx="7">
                  <c:v>9.4256505534418693</c:v>
                </c:pt>
                <c:pt idx="8">
                  <c:v>9.3888590101582547</c:v>
                </c:pt>
                <c:pt idx="9">
                  <c:v>9.5350723843904639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7.1133151342145178</c:v>
                </c:pt>
                <c:pt idx="1">
                  <c:v>7.0197981380166343</c:v>
                </c:pt>
                <c:pt idx="2">
                  <c:v>6.4494707083089589</c:v>
                </c:pt>
                <c:pt idx="3">
                  <c:v>6.8294390171624402</c:v>
                </c:pt>
                <c:pt idx="4">
                  <c:v>6.878927866040434</c:v>
                </c:pt>
                <c:pt idx="5">
                  <c:v>7.2307118403655579</c:v>
                </c:pt>
                <c:pt idx="6">
                  <c:v>6.4613223419941486</c:v>
                </c:pt>
                <c:pt idx="7">
                  <c:v>6.9619624207650448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2">
                  <c:v>9.3469980349860364</c:v>
                </c:pt>
                <c:pt idx="3">
                  <c:v>9.4378266287630144</c:v>
                </c:pt>
                <c:pt idx="4">
                  <c:v>9.1371537386367461</c:v>
                </c:pt>
                <c:pt idx="5">
                  <c:v>8.5812465210024147</c:v>
                </c:pt>
                <c:pt idx="6">
                  <c:v>8.9196696601726639</c:v>
                </c:pt>
                <c:pt idx="7">
                  <c:v>9.0340881944777642</c:v>
                </c:pt>
                <c:pt idx="8">
                  <c:v>8.9145294491845668</c:v>
                </c:pt>
                <c:pt idx="9">
                  <c:v>9.0057653664325485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8.0843912992008384</c:v>
                </c:pt>
                <c:pt idx="1">
                  <c:v>7.8966492799975114</c:v>
                </c:pt>
                <c:pt idx="2">
                  <c:v>8.0880477259411023</c:v>
                </c:pt>
                <c:pt idx="3">
                  <c:v>8.3897628238525019</c:v>
                </c:pt>
                <c:pt idx="4">
                  <c:v>7.9272836630290744</c:v>
                </c:pt>
                <c:pt idx="5">
                  <c:v>7.8650586519505099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2">
                  <c:v>7.4153561033650126</c:v>
                </c:pt>
                <c:pt idx="3">
                  <c:v>7.8644627111339149</c:v>
                </c:pt>
                <c:pt idx="4">
                  <c:v>8.0843279977500213</c:v>
                </c:pt>
                <c:pt idx="5">
                  <c:v>6.797361887608985</c:v>
                </c:pt>
                <c:pt idx="6">
                  <c:v>6.8654763907047123</c:v>
                </c:pt>
                <c:pt idx="7">
                  <c:v>7.9107379101928359</c:v>
                </c:pt>
                <c:pt idx="8">
                  <c:v>8.1073049096176355</c:v>
                </c:pt>
                <c:pt idx="9">
                  <c:v>7.4550100823580348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3.4709408321800832</c:v>
                </c:pt>
                <c:pt idx="1">
                  <c:v>6.8041743012738323</c:v>
                </c:pt>
                <c:pt idx="2">
                  <c:v>5.0771291766944193</c:v>
                </c:pt>
                <c:pt idx="3">
                  <c:v>4.898197254489526</c:v>
                </c:pt>
                <c:pt idx="4">
                  <c:v>6.5229336738221546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8.3665113289442026</c:v>
                </c:pt>
                <c:pt idx="2">
                  <c:v>6.5047790663973224</c:v>
                </c:pt>
                <c:pt idx="3">
                  <c:v>6.3160471737031072</c:v>
                </c:pt>
                <c:pt idx="4">
                  <c:v>7.6157576160164524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2">
                  <c:v>9.4605878306881994</c:v>
                </c:pt>
                <c:pt idx="3">
                  <c:v>9.3220556870538953</c:v>
                </c:pt>
                <c:pt idx="4">
                  <c:v>9.4718109613551089</c:v>
                </c:pt>
                <c:pt idx="5">
                  <c:v>8.9623164888854916</c:v>
                </c:pt>
                <c:pt idx="6">
                  <c:v>9.0235587727241917</c:v>
                </c:pt>
                <c:pt idx="7">
                  <c:v>9.0627699843178142</c:v>
                </c:pt>
                <c:pt idx="8">
                  <c:v>9.0601317673008133</c:v>
                </c:pt>
                <c:pt idx="9">
                  <c:v>9.1421335696023167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8.0014160185318133</c:v>
                </c:pt>
                <c:pt idx="1">
                  <c:v>7.9142544337533147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2">
                  <c:v>9.2022626703634263</c:v>
                </c:pt>
                <c:pt idx="3">
                  <c:v>9.3410200280635038</c:v>
                </c:pt>
                <c:pt idx="4">
                  <c:v>9.2309225907585635</c:v>
                </c:pt>
                <c:pt idx="5">
                  <c:v>8.7946953160804568</c:v>
                </c:pt>
                <c:pt idx="6">
                  <c:v>9.0117460258061097</c:v>
                </c:pt>
                <c:pt idx="7">
                  <c:v>8.8995392816449659</c:v>
                </c:pt>
                <c:pt idx="8">
                  <c:v>9.1818081517049084</c:v>
                </c:pt>
                <c:pt idx="9">
                  <c:v>8.9585551025875407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8.265298852745941</c:v>
                </c:pt>
                <c:pt idx="1">
                  <c:v>8.1233690710637809</c:v>
                </c:pt>
                <c:pt idx="2">
                  <c:v>8.0714184501498849</c:v>
                </c:pt>
                <c:pt idx="3">
                  <c:v>8.4626761133833384</c:v>
                </c:pt>
                <c:pt idx="4">
                  <c:v>8.2508351526506925</c:v>
                </c:pt>
                <c:pt idx="5">
                  <c:v>8.2426848473530807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6.5756372158312351</c:v>
                </c:pt>
                <c:pt idx="1">
                  <c:v>6.0675851531937566</c:v>
                </c:pt>
                <c:pt idx="2">
                  <c:v>5.5937192607721293</c:v>
                </c:pt>
                <c:pt idx="3">
                  <c:v>6.2811448565112364</c:v>
                </c:pt>
                <c:pt idx="4">
                  <c:v>6.4370932661218916</c:v>
                </c:pt>
                <c:pt idx="5">
                  <c:v>6.2375042457989229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2">
                  <c:v>8.9124839431547596</c:v>
                </c:pt>
                <c:pt idx="3">
                  <c:v>9.1952619613647695</c:v>
                </c:pt>
                <c:pt idx="4">
                  <c:v>8.5760861689249861</c:v>
                </c:pt>
                <c:pt idx="5">
                  <c:v>8.2922458166776245</c:v>
                </c:pt>
                <c:pt idx="6">
                  <c:v>8.2785985766953196</c:v>
                </c:pt>
                <c:pt idx="7">
                  <c:v>8.412244581816541</c:v>
                </c:pt>
                <c:pt idx="8">
                  <c:v>8.4246356388716297</c:v>
                </c:pt>
                <c:pt idx="9">
                  <c:v>8.2043561073837186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8.9001891854085642</c:v>
                </c:pt>
                <c:pt idx="1">
                  <c:v>8.8372234858496963</c:v>
                </c:pt>
                <c:pt idx="2">
                  <c:v>8.4703525457361071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7.0325639236677651</c:v>
                </c:pt>
                <c:pt idx="1">
                  <c:v>7.3764608347344094</c:v>
                </c:pt>
                <c:pt idx="2">
                  <c:v>7.3029546267604539</c:v>
                </c:pt>
                <c:pt idx="3">
                  <c:v>7.9580192211200869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7.5507510329965148</c:v>
                </c:pt>
                <c:pt idx="1">
                  <c:v>6.9375944751584093</c:v>
                </c:pt>
                <c:pt idx="2">
                  <c:v>6.9292993506776304</c:v>
                </c:pt>
                <c:pt idx="3">
                  <c:v>7.0547731818303463</c:v>
                </c:pt>
                <c:pt idx="4">
                  <c:v>6.9431014930142334</c:v>
                </c:pt>
                <c:pt idx="5">
                  <c:v>6.9368055408420943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5.4098361640121997</c:v>
                </c:pt>
                <c:pt idx="1">
                  <c:v>6.7644105083727668</c:v>
                </c:pt>
                <c:pt idx="2">
                  <c:v>5.9794839396992243</c:v>
                </c:pt>
                <c:pt idx="3">
                  <c:v>6.2554288367902622</c:v>
                </c:pt>
                <c:pt idx="4">
                  <c:v>6.149948579181121</c:v>
                </c:pt>
                <c:pt idx="5">
                  <c:v>6.5025389852956899</c:v>
                </c:pt>
                <c:pt idx="6">
                  <c:v>6.603212082846003</c:v>
                </c:pt>
                <c:pt idx="7">
                  <c:v>6.8494929559043447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2">
                  <c:v>8.5289481804922112</c:v>
                </c:pt>
                <c:pt idx="3">
                  <c:v>8.6887418950712796</c:v>
                </c:pt>
                <c:pt idx="4">
                  <c:v>8.2209876461636036</c:v>
                </c:pt>
                <c:pt idx="5">
                  <c:v>7.819454928605138</c:v>
                </c:pt>
                <c:pt idx="6">
                  <c:v>7.9346754599482763</c:v>
                </c:pt>
                <c:pt idx="7">
                  <c:v>8.2293232054421956</c:v>
                </c:pt>
                <c:pt idx="8">
                  <c:v>7.8841126270580082</c:v>
                </c:pt>
                <c:pt idx="9">
                  <c:v>7.7575082664767399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2">
                  <c:v>7.7711599000238261</c:v>
                </c:pt>
                <c:pt idx="3">
                  <c:v>7.7721590270628358</c:v>
                </c:pt>
                <c:pt idx="4">
                  <c:v>7.481292047269215</c:v>
                </c:pt>
                <c:pt idx="5">
                  <c:v>6.8524911537642108</c:v>
                </c:pt>
                <c:pt idx="6">
                  <c:v>6.8484484562228944</c:v>
                </c:pt>
                <c:pt idx="7">
                  <c:v>7.3630695144488296</c:v>
                </c:pt>
                <c:pt idx="8">
                  <c:v>7.2742384842437291</c:v>
                </c:pt>
                <c:pt idx="9">
                  <c:v>7.1736963114076442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7.8354288922330104</c:v>
                </c:pt>
                <c:pt idx="1">
                  <c:v>7.1703806486240804</c:v>
                </c:pt>
                <c:pt idx="2">
                  <c:v>7.3512858861897383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1">
                  <c:v>5.5887311079936968</c:v>
                </c:pt>
                <c:pt idx="2">
                  <c:v>4.8834580739789866</c:v>
                </c:pt>
                <c:pt idx="3">
                  <c:v>5.3514465699712908</c:v>
                </c:pt>
                <c:pt idx="4">
                  <c:v>3.8764406259898938</c:v>
                </c:pt>
                <c:pt idx="5">
                  <c:v>3.020736550396796</c:v>
                </c:pt>
                <c:pt idx="6">
                  <c:v>3.300392976213824</c:v>
                </c:pt>
                <c:pt idx="7">
                  <c:v>2.9964800361802659</c:v>
                </c:pt>
                <c:pt idx="8">
                  <c:v>3.4709408321800832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6.0173162113926972</c:v>
                </c:pt>
                <c:pt idx="1">
                  <c:v>7.0109492294723372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2">
                  <c:v>8.9856948553018832</c:v>
                </c:pt>
                <c:pt idx="3">
                  <c:v>9.1055286319461359</c:v>
                </c:pt>
                <c:pt idx="4">
                  <c:v>8.9054841118804724</c:v>
                </c:pt>
                <c:pt idx="5">
                  <c:v>8.8941223630150557</c:v>
                </c:pt>
                <c:pt idx="7">
                  <c:v>9.0647847441303568</c:v>
                </c:pt>
                <c:pt idx="8">
                  <c:v>8.4305272304533485</c:v>
                </c:pt>
                <c:pt idx="9">
                  <c:v>9.2891198947982208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7.4809729041459727</c:v>
                </c:pt>
                <c:pt idx="1">
                  <c:v>8.180003352931509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1">
                  <c:v>8.0177968288224406</c:v>
                </c:pt>
                <c:pt idx="2">
                  <c:v>8.0315307366589455</c:v>
                </c:pt>
                <c:pt idx="3">
                  <c:v>7.7851630678392167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2">
                  <c:v>7.4657875446497437</c:v>
                </c:pt>
                <c:pt idx="3">
                  <c:v>8.4369624295977985</c:v>
                </c:pt>
                <c:pt idx="4">
                  <c:v>8.2396320670233223</c:v>
                </c:pt>
                <c:pt idx="5">
                  <c:v>7.2297058606878482</c:v>
                </c:pt>
                <c:pt idx="7">
                  <c:v>7.6836434606463166</c:v>
                </c:pt>
                <c:pt idx="8">
                  <c:v>7.1233268899937228</c:v>
                </c:pt>
                <c:pt idx="9">
                  <c:v>7.8972406040003467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2">
                  <c:v>7.2218091445707273</c:v>
                </c:pt>
                <c:pt idx="3">
                  <c:v>7.406643138140697</c:v>
                </c:pt>
                <c:pt idx="4">
                  <c:v>6.061848509876115</c:v>
                </c:pt>
                <c:pt idx="5">
                  <c:v>6.0409083174766298</c:v>
                </c:pt>
                <c:pt idx="7">
                  <c:v>5.5042299434592596</c:v>
                </c:pt>
                <c:pt idx="8">
                  <c:v>5.4210091205194617</c:v>
                </c:pt>
                <c:pt idx="9">
                  <c:v>5.3899935363174292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8.285968593218108</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8.7825679783053374</c:v>
                </c:pt>
                <c:pt idx="1">
                  <c:v>8.2154764268240417</c:v>
                </c:pt>
                <c:pt idx="3">
                  <c:v>8.3181323473703692</c:v>
                </c:pt>
                <c:pt idx="4">
                  <c:v>8.1020019205202765</c:v>
                </c:pt>
                <c:pt idx="5">
                  <c:v>7.8573500773031073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2">
                  <c:v>9.0389648294824898</c:v>
                </c:pt>
                <c:pt idx="3">
                  <c:v>9.1967872396363468</c:v>
                </c:pt>
                <c:pt idx="4">
                  <c:v>9.0969479659812134</c:v>
                </c:pt>
                <c:pt idx="5">
                  <c:v>8.5577609700380322</c:v>
                </c:pt>
                <c:pt idx="7">
                  <c:v>8.1733437269807183</c:v>
                </c:pt>
                <c:pt idx="8">
                  <c:v>8.4630402313036708</c:v>
                </c:pt>
                <c:pt idx="9">
                  <c:v>8.3971845897575452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8.7241260542044472</c:v>
                </c:pt>
                <c:pt idx="1">
                  <c:v>9.1213028473649249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2">
                  <c:v>8.7021129076495587</c:v>
                </c:pt>
                <c:pt idx="3">
                  <c:v>9.0158106392243091</c:v>
                </c:pt>
                <c:pt idx="4">
                  <c:v>8.6052443683585249</c:v>
                </c:pt>
                <c:pt idx="5">
                  <c:v>8.3072069538853732</c:v>
                </c:pt>
                <c:pt idx="7">
                  <c:v>7.9096848708121001</c:v>
                </c:pt>
                <c:pt idx="8">
                  <c:v>7.9028613662448954</c:v>
                </c:pt>
                <c:pt idx="9">
                  <c:v>7.6918286867374013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8.71176830871668</c:v>
                </c:pt>
                <c:pt idx="1">
                  <c:v>7.6195089016973103</c:v>
                </c:pt>
                <c:pt idx="3">
                  <c:v>7.6512888257812737</c:v>
                </c:pt>
                <c:pt idx="4">
                  <c:v>7.4793808293048736</c:v>
                </c:pt>
                <c:pt idx="5">
                  <c:v>6.8041743012738323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7.7250041549122148</c:v>
                </c:pt>
                <c:pt idx="1">
                  <c:v>6.6388767529702468</c:v>
                </c:pt>
                <c:pt idx="3">
                  <c:v>6.9164275066907539</c:v>
                </c:pt>
                <c:pt idx="4">
                  <c:v>6.3742812966738276</c:v>
                </c:pt>
                <c:pt idx="5">
                  <c:v>6.5819691989791886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6.1956411804423617</c:v>
                </c:pt>
                <c:pt idx="1">
                  <c:v>6.4977848582940254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7.1388555220441461</c:v>
                </c:pt>
                <c:pt idx="1">
                  <c:v>6.5695036224093579</c:v>
                </c:pt>
                <c:pt idx="3">
                  <c:v>6.5591023421723262</c:v>
                </c:pt>
                <c:pt idx="4">
                  <c:v>6.3025181723029737</c:v>
                </c:pt>
                <c:pt idx="5">
                  <c:v>6.5825040155474257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7.4093980835136657</c:v>
                </c:pt>
                <c:pt idx="1">
                  <c:v>7.7871836224613551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5.1696965543067259</c:v>
                </c:pt>
                <c:pt idx="2">
                  <c:v>5.6271204842687954</c:v>
                </c:pt>
                <c:pt idx="3">
                  <c:v>6.2839282264533676</c:v>
                </c:pt>
                <c:pt idx="4">
                  <c:v>5.3741133096485214</c:v>
                </c:pt>
                <c:pt idx="6">
                  <c:v>4.7469113059500794</c:v>
                </c:pt>
                <c:pt idx="7">
                  <c:v>4.2400631232137904</c:v>
                </c:pt>
                <c:pt idx="8">
                  <c:v>4.898197254489526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6.3353601341450148</c:v>
                </c:pt>
                <c:pt idx="1">
                  <c:v>5.9110316893404082</c:v>
                </c:pt>
                <c:pt idx="2">
                  <c:v>5.0771291766944193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0.54559936897204508</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0.18371339904658779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1.9179417208130642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0.1837133990465869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0.47279140402091357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6.8999167462775102</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0.86419753086419748</c:v>
                </c:pt>
                <c:pt idx="1">
                  <c:v>1.234567901234568E-2</c:v>
                </c:pt>
                <c:pt idx="2">
                  <c:v>2.469135802469136E-2</c:v>
                </c:pt>
                <c:pt idx="3">
                  <c:v>1.234567901234568E-2</c:v>
                </c:pt>
                <c:pt idx="4">
                  <c:v>8.6419753086419748E-2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0.47061130440143639</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0.8141249642694941</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0.22697195321190833</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2.3695548652341776</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0.18597744861565069</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9.672020440158704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8.3164539020161925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0.16533076467630181</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0.5570263677262961</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0.15529478669999452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1.6212554554126752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0.15529478669999364</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2.8336207762533761E-2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8.2285074291832085</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0.14817329695836889</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0.35431439534392695</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9.8780204381112569E-2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1.0312512650475476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2.8842396040424489E-2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8.9318652661612425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0.2856497310363828</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0.10796896146918833</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1.1271805803456871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0.10796896146918833</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5.2755138503883359E-2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8.6184896353158695</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1.1520375667566807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0.50463966874101907</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0.1406897666934146</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1.4687811266522193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0.1406897666934146</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0.44299213789560454</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7.4869532774044476</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8.6158464369989716</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0.38554216867469882</c:v>
                </c:pt>
                <c:pt idx="1">
                  <c:v>4.2168674698795178E-2</c:v>
                </c:pt>
                <c:pt idx="2">
                  <c:v>0.24698795180722891</c:v>
                </c:pt>
                <c:pt idx="3">
                  <c:v>0.15662650602409639</c:v>
                </c:pt>
                <c:pt idx="4">
                  <c:v>3.614457831325301E-2</c:v>
                </c:pt>
                <c:pt idx="5">
                  <c:v>0.13253012048192769</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0.61597836703000119</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0.5313913849218741</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0.14814794515473562</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1.5466434475633442</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0.1481479451547365</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0.1461110738505198</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8.1197220071882796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0.62357047295825829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0.17408933378611735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1.7836822831540502</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8.2314839606027039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0.41084726645660119</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0.22597866173863324</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6.3001161357400193E-2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0.65772315168145568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6.3001161357400193E-2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5.3474242517507875E-2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9.4376278576389687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0.24289767877304325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0.66144234567259907</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0.18440518068265543</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1.9251638225671579</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0.18440518068265455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0.64311497017735064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6.9579797657901734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0.19923448530803345</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0.29594631623290901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8.2507620315421804E-2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0.86136780501142951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8.2507620315421804E-2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0.10887880235164182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8.9257486601456097</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0.27300809893991396</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0.11240999119700579</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1.1735442981940167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0.1124099911970049</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0.16214264948830603</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8.4585182984679026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6.2050084878210399E-2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0.34804352631510582</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9.7031932980193858E-2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1.0129995606180948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9.7031932980193858E-2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9.6599536550836973E-2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9.0271697045879353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0.53880816574831325</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0.49913742270321482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0.13915578163576114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1.4527665411268949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0.13915578163576114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6.6976283816419624E-2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9.0929094023103136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0.59951130327126378</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0.25240486310956811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7.0368588723436432E-2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0.73463804408294919</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7.0368588723436432E-2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4.2339837307228123E-2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9.2914582762588758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0.29696969696969699</c:v>
                </c:pt>
                <c:pt idx="1">
                  <c:v>0</c:v>
                </c:pt>
                <c:pt idx="2">
                  <c:v>0.33939393939393941</c:v>
                </c:pt>
                <c:pt idx="3">
                  <c:v>1.8181818181818181E-2</c:v>
                </c:pt>
                <c:pt idx="4">
                  <c:v>0</c:v>
                </c:pt>
                <c:pt idx="5">
                  <c:v>0.29696969696969699</c:v>
                </c:pt>
                <c:pt idx="6">
                  <c:v>1.2121212121212119E-2</c:v>
                </c:pt>
                <c:pt idx="7">
                  <c:v>6.0606060606060606E-3</c:v>
                </c:pt>
                <c:pt idx="8">
                  <c:v>3.03030303030303E-2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3.3663487348826848E-2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0.40079884403684751</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0.11173972113451214</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1.1665467742042672</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0.11173972113451214</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0.179132899811</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8.7749764647448956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0.45154516332255845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0.1314206811093932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1.3720131932971071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0.1314206811093932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0.30250777815171048</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8.2993321649218217</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0.66207599920165716</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0.74987677034216205</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0.20906003709825693</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2.1825570120979307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0.20906003709825782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0.17446690578539581</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7.1124266336880302</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0.90877519414101204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0.2235997980931792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6.2337951958685522E-2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0.65079934001592576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6.2337951958685522E-2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0.11302397864054115</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9.5350723843904639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0.25448497951376314</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0.55771661361351477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0.15548722209271038</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1.6232644535051657</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0.15548722209270949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0.1425374447496992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6.5229336738221546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0.108433734939759</c:v>
                </c:pt>
                <c:pt idx="2">
                  <c:v>0.14457831325301199</c:v>
                </c:pt>
                <c:pt idx="3">
                  <c:v>0.28915662650602408</c:v>
                </c:pt>
                <c:pt idx="4">
                  <c:v>0.45783132530120491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0.10463107697790441</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0.35778275989504138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9.9747158486646725E-2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1.0413461281916518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9.9747158486646725E-2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0.18327705717382692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7.8650586519505099</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0.29308340744275085</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0.52333667478232115</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0.14590235218907832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1.5231997768286503</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0.14590235218907743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0.27415787454014939</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7.4550100823580348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0.53419278169516371</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0.15883607631084917</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1.6582260145846668</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0.15883607631084828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0.45981406236362865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6.9619624207650448</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0.26989843638664901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0.24779328530618194</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6.9082915310433535E-2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0.72121579676219838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6.9082915310433535E-2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0.13963323698751573</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9.0057653664325485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0.46325558435065251</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0.27482184439071133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7.6618275503477662E-2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0.79988388395995003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7.6618275503477662E-2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0.11406369016763485</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8.9585551025875407</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0.51362331444359999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0.30509670646303011</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8.505868069844702E-2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0.88800051207751096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8.505868069844702E-2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0.27424254035022599</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8.2426848473530807</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0.17200350468220371</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0.23820377829528816</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6.6409432451994377E-2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0.69330501648874687</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6.6409432451994377E-2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0.12783436983267471</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9.1421335696023167</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6.0718166598210388E-2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0.3864877711866006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0.10774990102097082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1.1248936204658264</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0.10774990102097171</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0.12717926755217412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7.9142544337533147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0.6305812656072467</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0.29215334681450145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8.1450168799801048E-2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0.85032816179506199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8.1450168799801048E-2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5.7912648643272391E-2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8.4703525457361071</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0.40432521262859833</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0.3441806505257281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9.5954992091005664E-2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1.0017564511174184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9.5954992091005664E-2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0.34418065052572722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1.9231619878981476E-2</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7.9580192211200869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3.1545125419244258E-2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0.53888767632402157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0.15023785515143828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1.5684618102751529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0.15023785515143828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0.45179221293546501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6.2375042457989229</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0.59480669545829645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0.34650495132777959</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9.6602989776922499E-2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1.0085214546678358</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9.6602989776922499E-2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9.8333344735078043E-2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8.2043561073837186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6.589954965500108</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0.19393029911683612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0.43213310271661687</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0.12047547818303439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1.2577468336076549</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0.1204754781830335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0.25033677540801946</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7.1736963114076442</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0.3986721877287458</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0.55866749084065148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0.15575231955437818</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1.6260320332486815</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0.15575231955437729</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0.44473199032809596</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6.9368055408420943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0.43940548978322891</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0.61476009686696997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0.17139051873669064</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1.789292605454067</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0.17139051873669064</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0.58746090084724578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6.8494929559043447</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0.61659440067991689</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0.491938152499519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0.13714867892849991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1.4318126747230933</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0.13714867892849902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0.42619297443657089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7.3512858861897383</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0.25</c:v>
                </c:pt>
                <c:pt idx="1">
                  <c:v>0.2073170731707317</c:v>
                </c:pt>
                <c:pt idx="2">
                  <c:v>0.56707317073170727</c:v>
                </c:pt>
                <c:pt idx="3">
                  <c:v>2.4390243902439018E-2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0.74171904187416615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1.5443386687892526</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0.43055007457030126</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4.4948814577653753</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0.36428464728389365</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3.4709408321800832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0.37984393111555281</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0.38598878400939007</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0.10761078712665562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1.1234412912223561</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0.10761078712665473</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0.18843942549417925</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7.7575082664767399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8.1500345621352785</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0.12778379419239361</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0.4390694867199727</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0.12240929018311597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1.2779355554668781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0.12240929018311419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0.19350936697987287</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7.0109492294723372</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0.34964716426920717</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0.17095580062445137</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4.7661199058614656E-2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0.49757613006395474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4.7661199058614656E-2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0.17095580062445137</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0.34799313623631534</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9.2891198947982208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7.2479914295212016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0.21794871794871801</c:v>
                </c:pt>
                <c:pt idx="1">
                  <c:v>0.78205128205128205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0.71581232153391205</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0.66351235151296084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0.18498228283449514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1.9311886868390644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0.18498228283449514</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0.36606581902949387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7.8972406040003467</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0.31359014371616389</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0.91961152859865347</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0.25638081867384077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2.6765792321227142</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0.25638081867384166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0.28724516570131797</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5.3899935363174292</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0.23462531497801731</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0.38120466535795838</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0.10627701061522377</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1.1095168544050518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0.10627701061522465</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0.21658924197649121</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8.180003352931509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0.61298610628409378</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0.37884875765354309</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0.10562020116123794</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1.1026598572510009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0.10562020116123705</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0.37884875765354309</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2.0350049867257525E-2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7.7851630678392167</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0.40516829147834343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0.31867747105336797</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8.8844896329295153E-2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0.92752806401483667</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6.0286774470537097E-2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9.1213028473649249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0.37582659356450598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0.122084313851194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1.2745428488461137</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0.12208431385119312</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0.20236713176875298</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7.6918286867374013</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0.27878819170791402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0.11541155091081556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1.2048801541114793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0.11541155091081734</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0.16068730451462088</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7.8573500773031073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4.7342013135637018E-2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0.29944516363707674</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8.3483072812478909E-2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0.87155139015267835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8.3483072812478909E-2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0.27028269208691036</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8.3971845897575452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3.2152433219445165E-2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0.50440302260086423</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0.14062379151882975</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1.4680923552260179</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0.14062379151883064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0.50440302260086334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8.992186645083855E-2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6.4977848582940254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0.28671610759968225</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0.48868179531437583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0.13624083089151995</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1.4223348705165577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0.13624083089152084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0.30528545381002381</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6.5825040155474257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0.73939393939393938</c:v>
                </c:pt>
                <c:pt idx="1">
                  <c:v>0.2424242424242424</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0.52587287181919784</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0.55057120959048778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0.1534951368738886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1.6024673675418084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0.15349513687388772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2.8025447015503246E-2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6.8041743012738323</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0.39736089953081066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0.45517607233268098</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0.12689968583063216</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1.3248146464859651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0.12689968583063127</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0.40071329956038149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6.5819691989791886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0.65352114143920126</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0.3731825558828934</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0.10404050647108498</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1.0861680696725564</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0.10404050647108498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0.3731825558828934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0.1107728365844256</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7.7871836224613551</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0.55121233606502873</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0.20106512289804002</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2.0990912465168901</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0.20106512289804002</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0.72119983847687053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0.26496012746230058</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4.898197254489526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7.3948185186198119</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0.20439455445277233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0.76326454864255844</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0.2127924495943363</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2.2215228669711387</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0.2127924495943363</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0.51920698766904128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5.5049582600848996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0.11099226049641331</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0.32749143975165307</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9.1302164904510263E-2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0.95318159796558888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9.1302164904510263E-2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0.32749143975165396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0.12259782845214851</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8.8235090388692132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0.24522210993163895</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0.50467835389501037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0.14070055182511698</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1.4688937218911278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0.14070055182511609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0.1034153962297264</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7.8559882569053254</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838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RQ3 | Birmingham Women's and Children's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549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RQ3 | Birmingham Women's and Children's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549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RQ3 | Birmingham Women's and Children's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Birmingham Women's and Children's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470159527"/>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638341339"/>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62853255"/>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424010983"/>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60564961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30%</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74</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464605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5155906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5625706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1626855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2894085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1318920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0128689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163673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41717682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1313382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2553212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7115002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4131578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5293637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0828479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6646984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9446539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5491406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9205263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2167407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1586567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6535480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8140210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0322325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1094351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9587949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41527904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859104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9392629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3104171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9259951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1575847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8899495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42063902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980077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8871780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895729964"/>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95089801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6634331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77562892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3407104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9558353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7978087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95409731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70317050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E2. Were your decisions about how you wanted to feed your baby respected by midwives?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387380966"/>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69611795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2300675"/>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Birmingham Women's and Children's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Being given information about any warning signs to look out for during pregnancy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Decisions about how to feed their baby respected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Complaints: </a:t>
            </a:r>
            <a:r>
              <a:rPr lang="en-GB" sz="1400" b="0" noProof="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able to get support or advice about feeding baby during evenings, nights or weekends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that healthcare professionals did everything they could to help manage pain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498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Birmingham Women's and Children's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859687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702799872"/>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287305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576321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47328669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7478885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0767495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796013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36827803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050953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261819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41325498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20398333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6723095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3644483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7987056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9598139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854689511"/>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3428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108407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417048095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6939455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64653867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99972285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57520945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0739457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645673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95360092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711704793"/>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3633543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308468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9922035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358068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3676142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897647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7749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9153686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86550428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5205564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0669565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87824968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9209427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6194353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717094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8517934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922211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56402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95199868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748940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43382728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048854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5138226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6307415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31710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81669560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8611600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4399795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70616100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5833218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425660218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248732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2969552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2175424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9331087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23833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300198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154647738"/>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48458435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2128291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1787620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54238217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46919593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5638405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8763189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281045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4101472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309078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907841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72796667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9522461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41426335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41637757"/>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013767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58586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05244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426053321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5594798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088724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1211729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2078281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86784622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0120142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23973687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020600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6831220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50604479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67221787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94823049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2777480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6499536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83429009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5873833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793458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2609746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384802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464773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248568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78209502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3421075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47809173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3660335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23969618"/>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40998913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308913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99579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823188681"/>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5000800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91569921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6032505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0469582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7251028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632714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70112286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6132985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0254507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7785568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7022514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40445771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7783553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12683363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5352170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1572734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5739398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5939627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66401004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93889591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97423327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485536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4887450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18561723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64691638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45386964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4232343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730783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5034572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8016443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797074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200168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4637523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6646649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2592071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6969025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653922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3923534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5219257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9248557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6603576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8636599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5414456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2519051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9761584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5324096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42681048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405630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41010227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7854835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28092589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61689366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1703533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6052448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9888650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9284374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8188731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71228256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868424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5320308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24051624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498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511470965"/>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89204228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10125438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51%</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436998045"/>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72636440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51115793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418969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4518940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9751501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0984703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2011755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0613712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0404961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7860787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9350308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6889650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0449520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6154482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0700385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7475277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164269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701252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6263431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5445207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15973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5467035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2403812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1468422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2698389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8556225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40265227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6675336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2548448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9345282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5414513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1522019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0442525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0803893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6227</TotalTime>
  <Words>16851</Words>
  <Application>Microsoft Office PowerPoint</Application>
  <PresentationFormat>Widescreen</PresentationFormat>
  <Paragraphs>1957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Birmingham Women's and Children's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2025-11-28T20:10:19Z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